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56" r:id="rId5"/>
  </p:sldIdLst>
  <p:sldSz cx="12192000" cy="6858000"/>
  <p:notesSz cx="6918325" cy="100488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7" autoAdjust="0"/>
    <p:restoredTop sz="94660"/>
  </p:normalViewPr>
  <p:slideViewPr>
    <p:cSldViewPr snapToGrid="0">
      <p:cViewPr varScale="1">
        <p:scale>
          <a:sx n="70" d="100"/>
          <a:sy n="70" d="100"/>
        </p:scale>
        <p:origin x="90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AFF0-0B88-457D-BA65-4EAFFA2AEE43}" type="datetimeFigureOut">
              <a:rPr lang="en-AU" smtClean="0"/>
              <a:t>4/11/2016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A53B1-B7EA-4A14-AC02-AD3560D3F37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1181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AFF0-0B88-457D-BA65-4EAFFA2AEE43}" type="datetimeFigureOut">
              <a:rPr lang="en-AU" smtClean="0"/>
              <a:t>4/11/2016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A53B1-B7EA-4A14-AC02-AD3560D3F37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900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AFF0-0B88-457D-BA65-4EAFFA2AEE43}" type="datetimeFigureOut">
              <a:rPr lang="en-AU" smtClean="0"/>
              <a:t>4/11/2016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A53B1-B7EA-4A14-AC02-AD3560D3F37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6476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AFF0-0B88-457D-BA65-4EAFFA2AEE43}" type="datetimeFigureOut">
              <a:rPr lang="en-AU" smtClean="0"/>
              <a:t>4/11/2016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A53B1-B7EA-4A14-AC02-AD3560D3F37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1201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AFF0-0B88-457D-BA65-4EAFFA2AEE43}" type="datetimeFigureOut">
              <a:rPr lang="en-AU" smtClean="0"/>
              <a:t>4/11/2016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A53B1-B7EA-4A14-AC02-AD3560D3F37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74767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AFF0-0B88-457D-BA65-4EAFFA2AEE43}" type="datetimeFigureOut">
              <a:rPr lang="en-AU" smtClean="0"/>
              <a:t>4/11/2016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A53B1-B7EA-4A14-AC02-AD3560D3F37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5652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AFF0-0B88-457D-BA65-4EAFFA2AEE43}" type="datetimeFigureOut">
              <a:rPr lang="en-AU" smtClean="0"/>
              <a:t>4/11/2016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A53B1-B7EA-4A14-AC02-AD3560D3F37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4724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AFF0-0B88-457D-BA65-4EAFFA2AEE43}" type="datetimeFigureOut">
              <a:rPr lang="en-AU" smtClean="0"/>
              <a:t>4/11/2016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A53B1-B7EA-4A14-AC02-AD3560D3F37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8678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AFF0-0B88-457D-BA65-4EAFFA2AEE43}" type="datetimeFigureOut">
              <a:rPr lang="en-AU" smtClean="0"/>
              <a:t>4/11/2016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A53B1-B7EA-4A14-AC02-AD3560D3F37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AFF0-0B88-457D-BA65-4EAFFA2AEE43}" type="datetimeFigureOut">
              <a:rPr lang="en-AU" smtClean="0"/>
              <a:t>4/11/2016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A53B1-B7EA-4A14-AC02-AD3560D3F37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4707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AFF0-0B88-457D-BA65-4EAFFA2AEE43}" type="datetimeFigureOut">
              <a:rPr lang="en-AU" smtClean="0"/>
              <a:t>4/11/2016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A53B1-B7EA-4A14-AC02-AD3560D3F37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1883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FAFF0-0B88-457D-BA65-4EAFFA2AEE43}" type="datetimeFigureOut">
              <a:rPr lang="en-AU" smtClean="0"/>
              <a:t>4/11/2016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A53B1-B7EA-4A14-AC02-AD3560D3F37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7825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16300"/>
          <a:stretch/>
        </p:blipFill>
        <p:spPr>
          <a:xfrm rot="5400000">
            <a:off x="2770184" y="-1884218"/>
            <a:ext cx="6858001" cy="1062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61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337" r="6977"/>
          <a:stretch/>
        </p:blipFill>
        <p:spPr>
          <a:xfrm>
            <a:off x="6086904" y="1046639"/>
            <a:ext cx="5995914" cy="456279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1672"/>
          <a:stretch/>
        </p:blipFill>
        <p:spPr>
          <a:xfrm>
            <a:off x="95534" y="1046639"/>
            <a:ext cx="5923128" cy="456279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7872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485"/>
          <a:stretch/>
        </p:blipFill>
        <p:spPr>
          <a:xfrm>
            <a:off x="3189879" y="168995"/>
            <a:ext cx="4960661" cy="655935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131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562179" y="-1136151"/>
            <a:ext cx="6806384" cy="907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1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Bayside City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Cindy Plowman</dc:creator>
  <cp:lastModifiedBy>Cindy Plowman</cp:lastModifiedBy>
  <cp:revision>2</cp:revision>
  <cp:lastPrinted>2016-11-04T01:28:03Z</cp:lastPrinted>
  <dcterms:created xsi:type="dcterms:W3CDTF">2016-11-04T01:11:36Z</dcterms:created>
  <dcterms:modified xsi:type="dcterms:W3CDTF">2016-11-04T01:28:53Z</dcterms:modified>
</cp:coreProperties>
</file>